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5" r:id="rId5"/>
    <p:sldId id="266" r:id="rId6"/>
    <p:sldId id="261" r:id="rId7"/>
    <p:sldId id="270" r:id="rId8"/>
    <p:sldId id="269" r:id="rId9"/>
    <p:sldId id="274" r:id="rId10"/>
    <p:sldId id="273" r:id="rId11"/>
    <p:sldId id="277" r:id="rId12"/>
    <p:sldId id="278" r:id="rId13"/>
    <p:sldId id="279" r:id="rId14"/>
    <p:sldId id="285" r:id="rId15"/>
    <p:sldId id="282" r:id="rId16"/>
    <p:sldId id="283" r:id="rId17"/>
    <p:sldId id="284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1" autoAdjust="0"/>
    <p:restoredTop sz="83948" autoAdjust="0"/>
  </p:normalViewPr>
  <p:slideViewPr>
    <p:cSldViewPr snapToGrid="0">
      <p:cViewPr varScale="1">
        <p:scale>
          <a:sx n="78" d="100"/>
          <a:sy n="78" d="100"/>
        </p:scale>
        <p:origin x="80" y="276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created="2023-12-28T16:28:31.4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created="2023-12-28T16:34:39.6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created="2023-12-28T16:35:25.3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created="2023-12-28T16:06:5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status="resolved" created="2023-12-29T15:10:35.08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status="resolved" created="2023-12-29T15:11:07.86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created="2023-12-29T17:21:34.0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image" Target="../media/image150.png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>
                  <a:latin typeface="Cambria Math" panose="02040503050406030204" pitchFamily="18" charset="0"/>
                </a:rPr>
                <a:t>𝑋|Y ~</a:t>
              </a:r>
              <a:r>
                <a:rPr lang="de-DE" sz="2400" i="0"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7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  <a:p>
                <a:endParaRPr lang="en-US" dirty="0"/>
              </a:p>
              <a:p>
                <a:r>
                  <a:rPr lang="en-US" dirty="0"/>
                  <a:t>Marginalization and Conditioning operating on subsets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</a:p>
              <a:p>
                <a:endParaRPr lang="en-US" dirty="0"/>
              </a:p>
              <a:p>
                <a:r>
                  <a:rPr lang="en-US" dirty="0"/>
                  <a:t>Difference in compact support or </a:t>
                </a:r>
                <a:r>
                  <a:rPr lang="en-US" dirty="0" err="1"/>
                  <a:t>infinit</a:t>
                </a:r>
                <a:r>
                  <a:rPr lang="en-US" dirty="0"/>
                  <a:t> – compact support </a:t>
                </a:r>
                <a:r>
                  <a:rPr lang="en-US" dirty="0" err="1"/>
                  <a:t>ownly</a:t>
                </a:r>
                <a:r>
                  <a:rPr lang="en-US" dirty="0"/>
                  <a:t> in </a:t>
                </a:r>
                <a:r>
                  <a:rPr lang="en-US" dirty="0" err="1"/>
                  <a:t>lengthscale</a:t>
                </a:r>
                <a:r>
                  <a:rPr lang="en-US" dirty="0"/>
                  <a:t> l </a:t>
                </a:r>
                <a:r>
                  <a:rPr lang="en-US" dirty="0" err="1"/>
                  <a:t>meaniningfull</a:t>
                </a:r>
                <a:r>
                  <a:rPr lang="en-US" dirty="0"/>
                  <a:t> prediction possible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courses/cs4780/2018fa/lectures/lecturenote15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mlr.csail.mit.edu/papers/v12/pedregosa11a.html" TargetMode="External"/><Relationship Id="rId5" Type="http://schemas.openxmlformats.org/officeDocument/2006/relationships/hyperlink" Target="https://www.cs.toronto.edu/~duvenaud/cookbook/" TargetMode="External"/><Relationship Id="rId4" Type="http://schemas.openxmlformats.org/officeDocument/2006/relationships/hyperlink" Target="https://www.cs.toronto.edu/~duvenaud/thesis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9456" y="1851706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72E27-33E2-BB06-9719-8FF348F2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3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4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5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6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165-F1F6-9068-DC0E-C300E06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23CB-866A-C7BC-0937-4B48F0B6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A45D0-CE88-17E4-493D-31BD3B0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7620-A456-AA79-97C1-44C36F43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With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488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462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/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Marginal distributions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blipFill>
                <a:blip r:embed="rId7"/>
                <a:stretch>
                  <a:fillRect l="-1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1751</Words>
  <Application>Microsoft Office PowerPoint</Application>
  <PresentationFormat>Widescreen</PresentationFormat>
  <Paragraphs>208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Gaussian Processes </vt:lpstr>
      <vt:lpstr>Outline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80</cp:revision>
  <dcterms:created xsi:type="dcterms:W3CDTF">2023-12-27T11:35:50Z</dcterms:created>
  <dcterms:modified xsi:type="dcterms:W3CDTF">2024-01-17T11:07:18Z</dcterms:modified>
</cp:coreProperties>
</file>